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2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5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07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0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72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49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47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65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2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29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6999B-DA7D-4BD5-8AD1-C797DB417D9C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E46D6-D0D5-43CF-92E1-C3C7BCAD0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2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 loops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5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5287"/>
            <a:ext cx="10515600" cy="64405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For loops in C are straightforward. They supply the ability to create a loop - a code block that runs multiple times. For loops require an iterator variable, usually notated as </a:t>
            </a:r>
            <a:r>
              <a:rPr lang="en-US" i="1" dirty="0" err="1" smtClean="0"/>
              <a:t>i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loops give the following functionality:</a:t>
            </a:r>
          </a:p>
          <a:p>
            <a:r>
              <a:rPr lang="en-US" dirty="0" smtClean="0"/>
              <a:t>    Initialize the iterator variable using an initial value</a:t>
            </a:r>
          </a:p>
          <a:p>
            <a:r>
              <a:rPr lang="en-US" dirty="0" smtClean="0"/>
              <a:t>    Check if the iterator has reached its final value</a:t>
            </a:r>
          </a:p>
          <a:p>
            <a:r>
              <a:rPr lang="en-US" dirty="0" smtClean="0"/>
              <a:t>    Increases the iterator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example, if we wish to iterate on a block for 10 times, we write:</a:t>
            </a:r>
          </a:p>
          <a:p>
            <a:endParaRPr lang="en-US" dirty="0"/>
          </a:p>
          <a:p>
            <a:pPr marL="0" indent="0">
              <a:buNone/>
            </a:pPr>
            <a:r>
              <a:rPr lang="nn-NO" dirty="0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i;</a:t>
            </a:r>
          </a:p>
          <a:p>
            <a:pPr marL="0" indent="0">
              <a:buNone/>
            </a:pPr>
            <a:r>
              <a:rPr lang="nn-NO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for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(i = </a:t>
            </a:r>
            <a:r>
              <a:rPr lang="nn-NO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nn-NO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i &lt; </a:t>
            </a:r>
            <a:r>
              <a:rPr lang="nn-NO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nn-NO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i++) {  </a:t>
            </a:r>
            <a:r>
              <a:rPr lang="nn-NO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// i++ same i=i+1</a:t>
            </a:r>
          </a:p>
          <a:p>
            <a:pPr marL="0" indent="0">
              <a:buNone/>
            </a:pP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nn-NO" dirty="0" smtClean="0">
                <a:solidFill>
                  <a:srgbClr val="FF3399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nn-NO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"%d\n"</a:t>
            </a: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i);</a:t>
            </a:r>
          </a:p>
          <a:p>
            <a:pPr marL="0" indent="0">
              <a:buNone/>
            </a:pPr>
            <a:r>
              <a:rPr lang="nn-NO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This block will print the numbers 0 through 9 (10 numbers in total).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2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43339"/>
            <a:ext cx="10515600" cy="5633624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 smtClean="0"/>
              <a:t>For loops can iterate on array values. For example, if we would want to sum all the values of an array, we would use the iterator </a:t>
            </a:r>
            <a:r>
              <a:rPr lang="en-US" sz="2600" dirty="0" err="1" smtClean="0"/>
              <a:t>i</a:t>
            </a:r>
            <a:r>
              <a:rPr lang="en-US" sz="2600" dirty="0" smtClean="0"/>
              <a:t> as the array index: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array[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 = {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7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8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9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};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sum =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for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(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&lt;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solidFill>
                  <a:srgbClr val="FF0000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++)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  sum += array[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];	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//sum=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sum+array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[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/* sum now contains a[0] + a[1] + ... + a[9] */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FF3399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"Sum of the array is %d\n"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sum);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48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7327"/>
          </a:xfrm>
        </p:spPr>
        <p:txBody>
          <a:bodyPr/>
          <a:lstStyle/>
          <a:p>
            <a:r>
              <a:rPr lang="en-US" b="1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32452"/>
            <a:ext cx="10515600" cy="494451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Calculate the factorial (multiplication of all items </a:t>
            </a:r>
            <a:r>
              <a:rPr lang="en-US" i="1" dirty="0" smtClean="0">
                <a:solidFill>
                  <a:schemeClr val="accent1"/>
                </a:solidFill>
              </a:rPr>
              <a:t>array[</a:t>
            </a:r>
            <a:r>
              <a:rPr lang="en-US" i="1" dirty="0" smtClean="0"/>
              <a:t>0</a:t>
            </a:r>
            <a:r>
              <a:rPr lang="en-US" i="1" dirty="0" smtClean="0">
                <a:solidFill>
                  <a:schemeClr val="accent1"/>
                </a:solidFill>
              </a:rPr>
              <a:t>]</a:t>
            </a:r>
            <a:r>
              <a:rPr lang="en-US" i="1" dirty="0" smtClean="0"/>
              <a:t> </a:t>
            </a:r>
            <a:r>
              <a:rPr lang="en-US" dirty="0" smtClean="0"/>
              <a:t>to </a:t>
            </a:r>
            <a:r>
              <a:rPr lang="en-US" i="1" dirty="0" smtClean="0">
                <a:solidFill>
                  <a:schemeClr val="accent1"/>
                </a:solidFill>
              </a:rPr>
              <a:t>array[</a:t>
            </a:r>
            <a:r>
              <a:rPr lang="en-US" i="1" dirty="0" smtClean="0"/>
              <a:t>9</a:t>
            </a:r>
            <a:r>
              <a:rPr lang="en-US" i="1" dirty="0" smtClean="0">
                <a:solidFill>
                  <a:schemeClr val="accent1"/>
                </a:solidFill>
              </a:rPr>
              <a:t>]</a:t>
            </a:r>
            <a:r>
              <a:rPr lang="en-US" dirty="0" smtClean="0"/>
              <a:t>, inclusive), of the variable </a:t>
            </a:r>
            <a:r>
              <a:rPr lang="en-US" i="1" dirty="0" smtClean="0">
                <a:solidFill>
                  <a:schemeClr val="accent1"/>
                </a:solidFill>
              </a:rPr>
              <a:t>array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#include &lt;</a:t>
            </a:r>
            <a:r>
              <a:rPr lang="en-US" dirty="0" err="1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stdio.h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&gt;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FF3399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main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array[] = {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4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5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6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7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8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9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};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factorial =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dirty="0" err="1" smtClean="0">
                <a:solidFill>
                  <a:schemeClr val="accent1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i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/* calculate the factorial using a for loop  here*/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 </a:t>
            </a:r>
            <a:r>
              <a:rPr lang="en-US" dirty="0" err="1" smtClean="0">
                <a:solidFill>
                  <a:srgbClr val="FF3399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smtClean="0">
                <a:solidFill>
                  <a:schemeClr val="accent6"/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"10! is %d.\n"</a:t>
            </a: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factorial);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}</a:t>
            </a:r>
            <a:endParaRPr lang="en-US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43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340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Cascadia Code</vt:lpstr>
      <vt:lpstr>Office Theme</vt:lpstr>
      <vt:lpstr>For loops</vt:lpstr>
      <vt:lpstr>PowerPoint Presentation</vt:lpstr>
      <vt:lpstr>PowerPoint Presentation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loops</dc:title>
  <dc:creator>Esmaeill</dc:creator>
  <cp:lastModifiedBy>Esmaeill</cp:lastModifiedBy>
  <cp:revision>9</cp:revision>
  <dcterms:created xsi:type="dcterms:W3CDTF">2022-10-13T08:16:42Z</dcterms:created>
  <dcterms:modified xsi:type="dcterms:W3CDTF">2022-10-13T12:54:59Z</dcterms:modified>
</cp:coreProperties>
</file>